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6961A-2BAB-4C20-B60A-D48478D8A10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FBFA-05E3-437F-8D2E-39DC5CAC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8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FBFA-05E3-437F-8D2E-39DC5CAC73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1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1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5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42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6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0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5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5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4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5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BDA1-8915-4C51-941A-2EE35A1B4F06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82C1-271F-4469-B55B-5F790221A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79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68" t="16273" r="14387" b="6872"/>
          <a:stretch/>
        </p:blipFill>
        <p:spPr>
          <a:xfrm>
            <a:off x="0" y="0"/>
            <a:ext cx="9144000" cy="687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33" y="731390"/>
            <a:ext cx="7280721" cy="10714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Великая Отечественная война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1026" name="Picture 2" descr="https://www.uralstalker.com/wp-content/uploads/2017/02/krymnash17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" y="2132856"/>
            <a:ext cx="7737476" cy="391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6580" y="5900193"/>
            <a:ext cx="9003932" cy="91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«Оборона Севастополя»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Картина Александра Дейнеки (1942 год)</a:t>
            </a:r>
            <a:endParaRPr lang="ru-RU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Солдаты Победы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1026" name="Picture 2" descr="https://om-saratov.ru/files/pages/80136/1574428502general_pages_22_november_2019_i80136_po_pyati_selam_budut_xod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 bwMode="auto">
          <a:xfrm>
            <a:off x="3851920" y="2342435"/>
            <a:ext cx="4947295" cy="375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930013/pub_5e1f7b6e3d008800b13f6fde_5e1f815d1febd400af657368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/>
          <a:stretch/>
        </p:blipFill>
        <p:spPr bwMode="auto">
          <a:xfrm>
            <a:off x="323528" y="2336873"/>
            <a:ext cx="3240360" cy="375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6580" y="5900193"/>
            <a:ext cx="9003932" cy="91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Рисунки-реконструкции Андрея </a:t>
            </a:r>
            <a:r>
              <a:rPr lang="ru-RU" sz="1600" b="1" dirty="0" err="1" smtClean="0">
                <a:solidFill>
                  <a:srgbClr val="FFC000"/>
                </a:solidFill>
              </a:rPr>
              <a:t>Каращука</a:t>
            </a:r>
            <a:r>
              <a:rPr lang="ru-RU" sz="1600" b="1" dirty="0" smtClean="0">
                <a:solidFill>
                  <a:srgbClr val="FFC000"/>
                </a:solidFill>
              </a:rPr>
              <a:t> (2007 г.)</a:t>
            </a:r>
            <a:endParaRPr lang="ru-RU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Оружие Победы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2050" name="Picture 2" descr="https://war-book.ru/wp-content/uploads/2018/08/000205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1"/>
          <a:stretch/>
        </p:blipFill>
        <p:spPr bwMode="auto">
          <a:xfrm>
            <a:off x="4716016" y="4148889"/>
            <a:ext cx="3226426" cy="202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11.postila.ru/data/8e/5a/4c/ff/8e5a4cff43b75fcc071639042b24b90bc0bc7c4823c30f1be845288e048cd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64913"/>
            <a:ext cx="3331134" cy="202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856956/pub_5db1f726b477bf00b2e1f1d1_5db2088b97b5d400b2231a1e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23568"/>
          <a:stretch/>
        </p:blipFill>
        <p:spPr bwMode="auto">
          <a:xfrm>
            <a:off x="402441" y="1988840"/>
            <a:ext cx="516387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24992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Истребитель-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бомбардировщик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ЯК-9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630002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Танк Т-34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4905" y="6165304"/>
            <a:ext cx="3923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«Катюша»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</a:rPr>
              <a:t>(реактивная установка БМ-13)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День Победы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3076" name="Picture 4" descr="4164054-babf3d23cc1bc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82734"/>
            <a:ext cx="2941315" cy="390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3819" y="5522040"/>
            <a:ext cx="43383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«Победа»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</a:rPr>
              <a:t>Художник Петр Кривоногов</a:t>
            </a:r>
            <a:endParaRPr lang="ru-RU" sz="1200" b="1" dirty="0">
              <a:solidFill>
                <a:srgbClr val="FFC000"/>
              </a:solidFill>
            </a:endParaRPr>
          </a:p>
        </p:txBody>
      </p:sp>
      <p:pic>
        <p:nvPicPr>
          <p:cNvPr id="3078" name="Picture 6" descr="https://rossaprimavera.ru/static/files/bd6162b5d1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3" y="2182734"/>
            <a:ext cx="4926762" cy="326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25590" y="6101717"/>
            <a:ext cx="43383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«Победители»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</a:rPr>
              <a:t>Художник Константин Антонов (фрагмент)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Наследники Победы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4098" name="Picture 2" descr="Ветеран ВОВ с внуком на параде побе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1075" b="15053"/>
          <a:stretch/>
        </p:blipFill>
        <p:spPr bwMode="auto">
          <a:xfrm>
            <a:off x="506152" y="2204864"/>
            <a:ext cx="522869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5.userapi.com/impf/c845421/v845421730/38b75/Ghy2ApEQX9E.jpg?size=775x1080&amp;quality=96&amp;sign=577f590bcb11dab039993f8ab1cc604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r="13035" b="8138"/>
          <a:stretch/>
        </p:blipFill>
        <p:spPr bwMode="auto">
          <a:xfrm>
            <a:off x="6067499" y="2204864"/>
            <a:ext cx="260895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5767677"/>
            <a:ext cx="433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Ветеран Великой Отечественной войны Дмитрий Иванович </a:t>
            </a:r>
            <a:r>
              <a:rPr lang="ru-RU" b="1" dirty="0" err="1" smtClean="0">
                <a:solidFill>
                  <a:srgbClr val="FFC000"/>
                </a:solidFill>
              </a:rPr>
              <a:t>Михайлик</a:t>
            </a:r>
            <a:endParaRPr lang="ru-RU" sz="12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5974" y="5767677"/>
            <a:ext cx="433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Рисунок Валерии </a:t>
            </a:r>
            <a:r>
              <a:rPr lang="ru-RU" b="1" dirty="0" err="1" smtClean="0">
                <a:solidFill>
                  <a:srgbClr val="FFC000"/>
                </a:solidFill>
              </a:rPr>
              <a:t>Лысенковой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(13 лет)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Художники Победы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349964"/>
            <a:ext cx="6887389" cy="35993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5122" name="Picture 2" descr="https://olden.rsl.ru/dataphotos/7/7c/7c9aec464e50829468590df92bd12a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6540" r="16121" b="15230"/>
          <a:stretch/>
        </p:blipFill>
        <p:spPr bwMode="auto">
          <a:xfrm>
            <a:off x="1689585" y="2132856"/>
            <a:ext cx="261956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115" y="5702290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«За водой»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Художник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Алексей Фёдорович Пахомов</a:t>
            </a:r>
            <a:endParaRPr lang="ru-RU" sz="1200" b="1" dirty="0">
              <a:solidFill>
                <a:srgbClr val="FFC000"/>
              </a:solidFill>
            </a:endParaRPr>
          </a:p>
        </p:txBody>
      </p:sp>
      <p:pic>
        <p:nvPicPr>
          <p:cNvPr id="5124" name="Picture 4" descr="https://rusmuseumvrm.ru/data/events/2020/10/videolekciya_aleksey_fedorovich_pahomov___sovetskiy_grafik_i_zhivopisec/25570_mainfoto1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5452"/>
            <a:ext cx="1156185" cy="15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ru.yandex.net/i?id=205da9f2f03ffadf45895127ed1f5a5a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573" r="1010" b="1633"/>
          <a:stretch/>
        </p:blipFill>
        <p:spPr bwMode="auto">
          <a:xfrm>
            <a:off x="5943000" y="2132856"/>
            <a:ext cx="2592288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llustrators.ru/uploads/attached_photo/image/101671/%D1%88%D0%B5%D0%B2%D1%87%D0%B5%D0%BD%D0%BA%D0%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1133320" cy="15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4048" y="5743332"/>
            <a:ext cx="427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«Сын полка»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Художник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Владимир Гаврилович Шевченко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Дети рисуют Победу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pic>
        <p:nvPicPr>
          <p:cNvPr id="6146" name="Picture 2" descr="https://sun9-2.userapi.com/impf/LuQCZCl-idysAZBny0aD469-9j_r6ixcZDJwxg/czBF4mH8_aw.jpg?size=1280x881&amp;quality=96&amp;sign=c3a073201b87ab7d738acfa9939868ac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"/>
          <a:stretch/>
        </p:blipFill>
        <p:spPr bwMode="auto">
          <a:xfrm>
            <a:off x="1187624" y="1988840"/>
            <a:ext cx="6336704" cy="414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9514" y="613425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Юная участница акции «Рисуем Победу»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Наташа </a:t>
            </a:r>
            <a:r>
              <a:rPr lang="ru-RU" b="1" dirty="0" err="1" smtClean="0">
                <a:solidFill>
                  <a:srgbClr val="FFC000"/>
                </a:solidFill>
              </a:rPr>
              <a:t>Ардентова</a:t>
            </a:r>
            <a:r>
              <a:rPr lang="ru-RU" b="1" dirty="0" smtClean="0">
                <a:solidFill>
                  <a:srgbClr val="FFC000"/>
                </a:solidFill>
              </a:rPr>
              <a:t> со своей работой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26" t="12820" r="23305" b="20032"/>
          <a:stretch/>
        </p:blipFill>
        <p:spPr>
          <a:xfrm>
            <a:off x="414076" y="1988840"/>
            <a:ext cx="7126035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43764"/>
            <a:ext cx="1132946" cy="108093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4076" y="743350"/>
            <a:ext cx="7712769" cy="107147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Акция «Рисуем Победу»:</a:t>
            </a:r>
            <a:br>
              <a:rPr lang="ru-RU" sz="4400" b="1" dirty="0" smtClean="0">
                <a:solidFill>
                  <a:srgbClr val="FFC000"/>
                </a:solidFill>
              </a:rPr>
            </a:br>
            <a:r>
              <a:rPr lang="ru-RU" sz="4400" b="1" i="1" dirty="0" smtClean="0">
                <a:solidFill>
                  <a:srgbClr val="FFC000"/>
                </a:solidFill>
              </a:rPr>
              <a:t>прими участие!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145</TotalTime>
  <Words>114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Берлин</vt:lpstr>
      <vt:lpstr>Презентация PowerPoint</vt:lpstr>
      <vt:lpstr>Великая Отечественная война</vt:lpstr>
      <vt:lpstr>Солдаты Победы</vt:lpstr>
      <vt:lpstr>Оружие Победы</vt:lpstr>
      <vt:lpstr>День Победы</vt:lpstr>
      <vt:lpstr>Наследники Победы</vt:lpstr>
      <vt:lpstr>Художники Победы</vt:lpstr>
      <vt:lpstr>Дети рисуют Победу</vt:lpstr>
      <vt:lpstr>Акция «Рисуем Победу»: прими участие!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Головачев Владимир Сергеевич</cp:lastModifiedBy>
  <cp:revision>18</cp:revision>
  <dcterms:created xsi:type="dcterms:W3CDTF">2015-10-07T16:46:56Z</dcterms:created>
  <dcterms:modified xsi:type="dcterms:W3CDTF">2022-02-14T14:49:09Z</dcterms:modified>
</cp:coreProperties>
</file>